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_rels/presentation.xml.rels" ContentType="application/vnd.openxmlformats-package.relationships+xml"/>
  <Override PartName="/ppt/media/image20.jpeg" ContentType="image/jpeg"/>
  <Override PartName="/ppt/media/image16.jpeg" ContentType="image/jpeg"/>
  <Override PartName="/ppt/media/image6.png" ContentType="image/png"/>
  <Override PartName="/ppt/media/image5.png" ContentType="image/png"/>
  <Override PartName="/ppt/media/image1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4.jpeg" ContentType="image/jpeg"/>
  <Override PartName="/ppt/media/image14.png" ContentType="image/png"/>
  <Override PartName="/ppt/media/image3.jpeg" ContentType="image/jpeg"/>
  <Override PartName="/ppt/media/image11.png" ContentType="image/png"/>
  <Override PartName="/ppt/media/image15.png" ContentType="image/png"/>
  <Override PartName="/ppt/media/image2.jpeg" ContentType="image/jpeg"/>
  <Override PartName="/ppt/media/image10.png" ContentType="image/png"/>
  <Override PartName="/ppt/media/image12.png" ContentType="image/png"/>
  <Override PartName="/ppt/media/image13.png" ContentType="image/png"/>
  <Override PartName="/ppt/slideMasters/_rels/slideMaster15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slideMaster15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9.xml" ContentType="application/vnd.openxmlformats-officedocument.theme+xml"/>
  <Override PartName="/ppt/theme/theme11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7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_rels/slideLayout17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59.xml.rels" ContentType="application/vnd.openxmlformats-package.relationships+xml"/>
  <Override PartName="/ppt/slideLayouts/slideLayout10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1.xml.rels" ContentType="application/vnd.openxmlformats-package.relationships+xml"/>
  <Override PartName="/ppt/slides/_rels/slide9.xml.rels" ContentType="application/vnd.openxmlformats-package.relationships+xml"/>
  <Override PartName="/ppt/slides/_rels/slide2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</p:sld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</p:sldIdLst>
  <p:sldSz cx="13004800" cy="97536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<Relationship Id="rId29" Type="http://schemas.openxmlformats.org/officeDocument/2006/relationships/slide" Target="slides/slide13.xml"/><Relationship Id="rId30" Type="http://schemas.openxmlformats.org/officeDocument/2006/relationships/slide" Target="slides/slide14.xml"/><Relationship Id="rId31" Type="http://schemas.openxmlformats.org/officeDocument/2006/relationships/slide" Target="slides/slide15.xml"/><Relationship Id="rId32" Type="http://schemas.openxmlformats.org/officeDocument/2006/relationships/slide" Target="slides/slide16.xml"/><Relationship Id="rId33" Type="http://schemas.openxmlformats.org/officeDocument/2006/relationships/slide" Target="slides/slide17.xml"/><Relationship Id="rId34" Type="http://schemas.openxmlformats.org/officeDocument/2006/relationships/slide" Target="slides/slide18.xml"/><Relationship Id="rId35" Type="http://schemas.openxmlformats.org/officeDocument/2006/relationships/slide" Target="slides/slide19.xml"/><Relationship Id="rId36" Type="http://schemas.openxmlformats.org/officeDocument/2006/relationships/slide" Target="slides/slide20.xml"/><Relationship Id="rId37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7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8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9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0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0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4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7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1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2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8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9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5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9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3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1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7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28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8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2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9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0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6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7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7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4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8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9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2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3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4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5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6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2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0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3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7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8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1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2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3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4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5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1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5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9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2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7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1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2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3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4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9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4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5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6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8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4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5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3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4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6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2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3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9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3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5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6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7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5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1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2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subTitle"/>
          </p:nvPr>
        </p:nvSpPr>
        <p:spPr>
          <a:xfrm>
            <a:off x="1270080" y="1638360"/>
            <a:ext cx="10464480" cy="153054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2" name="PlaceHolder 4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1270080" y="5619600"/>
            <a:ext cx="1046448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6632280" y="50292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 type="body"/>
          </p:nvPr>
        </p:nvSpPr>
        <p:spPr>
          <a:xfrm>
            <a:off x="12700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4" name="PlaceHolder 5"/>
          <p:cNvSpPr>
            <a:spLocks noGrp="1"/>
          </p:cNvSpPr>
          <p:nvPr>
            <p:ph type="body"/>
          </p:nvPr>
        </p:nvSpPr>
        <p:spPr>
          <a:xfrm>
            <a:off x="6632280" y="5619600"/>
            <a:ext cx="5106600" cy="538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480816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8" name="PlaceHolder 4"/>
          <p:cNvSpPr>
            <a:spLocks noGrp="1"/>
          </p:cNvSpPr>
          <p:nvPr>
            <p:ph type="body"/>
          </p:nvPr>
        </p:nvSpPr>
        <p:spPr>
          <a:xfrm>
            <a:off x="8346240" y="50292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09" name="PlaceHolder 5"/>
          <p:cNvSpPr>
            <a:spLocks noGrp="1"/>
          </p:cNvSpPr>
          <p:nvPr>
            <p:ph type="body"/>
          </p:nvPr>
        </p:nvSpPr>
        <p:spPr>
          <a:xfrm>
            <a:off x="127008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0" name="PlaceHolder 6"/>
          <p:cNvSpPr>
            <a:spLocks noGrp="1"/>
          </p:cNvSpPr>
          <p:nvPr>
            <p:ph type="body"/>
          </p:nvPr>
        </p:nvSpPr>
        <p:spPr>
          <a:xfrm>
            <a:off x="480816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1" name="PlaceHolder 7"/>
          <p:cNvSpPr>
            <a:spLocks noGrp="1"/>
          </p:cNvSpPr>
          <p:nvPr>
            <p:ph type="body"/>
          </p:nvPr>
        </p:nvSpPr>
        <p:spPr>
          <a:xfrm>
            <a:off x="8346240" y="5619600"/>
            <a:ext cx="3369240" cy="538920"/>
          </a:xfrm>
          <a:prstGeom prst="rect">
            <a:avLst/>
          </a:prstGeom>
        </p:spPr>
        <p:txBody>
          <a:bodyPr lIns="0" rIns="0" tIns="0" bIns="0">
            <a:normAutofit fontScale="42000"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subTitle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en-US" sz="2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52560" y="254160"/>
            <a:ext cx="11099520" cy="215856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952560" y="2590920"/>
            <a:ext cx="11099520" cy="628632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444600" indent="-44424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145000"/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  <a:p>
            <a:pPr lvl="1" marL="888840" indent="-44424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145000"/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  <a:p>
            <a:pPr lvl="2" marL="1333440" indent="-44424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145000"/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  <a:p>
            <a:pPr lvl="3" marL="1778040" indent="-44424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145000"/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  <a:p>
            <a:pPr lvl="4" marL="2222640" indent="-444240">
              <a:lnSpc>
                <a:spcPct val="100000"/>
              </a:lnSpc>
              <a:spcBef>
                <a:spcPts val="4201"/>
              </a:spcBef>
              <a:buClr>
                <a:srgbClr val="000000"/>
              </a:buClr>
              <a:buSzPct val="145000"/>
              <a:buFont typeface="Symbol" charset="2"/>
              <a:buChar char=""/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328800" y="9296280"/>
            <a:ext cx="339840" cy="3240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fld id="{A054D098-0BC3-4C68-B2CD-7567E47C86AB}" type="slidenum">
              <a:rPr b="0" lang="en-US" sz="16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1</a:t>
            </a:fld>
            <a:endParaRPr b="0" lang="en-US" sz="16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1270080" y="240840"/>
            <a:ext cx="10464480" cy="246420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1270080" y="2705400"/>
            <a:ext cx="10464480" cy="584064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/>
          </p:nvPr>
        </p:nvSpPr>
        <p:spPr>
          <a:xfrm>
            <a:off x="9320040" y="8779680"/>
            <a:ext cx="3034080" cy="52020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A880B051-2B8E-4999-A2D0-3CF2C5A54A5F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1270080" y="0"/>
            <a:ext cx="10464480" cy="49399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1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35683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2" name="PlaceHolder 3"/>
          <p:cNvSpPr>
            <a:spLocks noGrp="1"/>
          </p:cNvSpPr>
          <p:nvPr>
            <p:ph type="sldNum"/>
          </p:nvPr>
        </p:nvSpPr>
        <p:spPr>
          <a:xfrm>
            <a:off x="12080880" y="8905680"/>
            <a:ext cx="273240" cy="26892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AA249C74-45AB-4AF2-ADE0-FC89B7707919}" type="slidenum"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1270080" y="0"/>
            <a:ext cx="10464480" cy="49399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4723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1" name="PlaceHolder 3"/>
          <p:cNvSpPr>
            <a:spLocks noGrp="1"/>
          </p:cNvSpPr>
          <p:nvPr>
            <p:ph type="sldNum"/>
          </p:nvPr>
        </p:nvSpPr>
        <p:spPr>
          <a:xfrm>
            <a:off x="12080880" y="8905680"/>
            <a:ext cx="273240" cy="26892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7E1436AB-B819-45EE-A8DA-8E2CA0BB8EA0}" type="slidenum"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1270080" y="254160"/>
            <a:ext cx="10464480" cy="243792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1270080" y="2768760"/>
            <a:ext cx="10464480" cy="571464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sldNum"/>
          </p:nvPr>
        </p:nvSpPr>
        <p:spPr>
          <a:xfrm>
            <a:off x="6285600" y="8779680"/>
            <a:ext cx="3034080" cy="52020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6A67DA50-17F1-481D-9162-2628588F1B21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title"/>
          </p:nvPr>
        </p:nvSpPr>
        <p:spPr>
          <a:xfrm>
            <a:off x="1270080" y="254160"/>
            <a:ext cx="10464480" cy="243792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8" name="PlaceHolder 2"/>
          <p:cNvSpPr>
            <a:spLocks noGrp="1"/>
          </p:cNvSpPr>
          <p:nvPr>
            <p:ph type="body"/>
          </p:nvPr>
        </p:nvSpPr>
        <p:spPr>
          <a:xfrm>
            <a:off x="1270080" y="2768760"/>
            <a:ext cx="10464480" cy="571464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09" name="PlaceHolder 3"/>
          <p:cNvSpPr>
            <a:spLocks noGrp="1"/>
          </p:cNvSpPr>
          <p:nvPr>
            <p:ph type="sldNum"/>
          </p:nvPr>
        </p:nvSpPr>
        <p:spPr>
          <a:xfrm>
            <a:off x="9063720" y="8905680"/>
            <a:ext cx="256320" cy="26892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B7AC01EF-5684-4451-BE7F-91EEE6248082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7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48" name="PlaceHolder 3"/>
          <p:cNvSpPr>
            <a:spLocks noGrp="1"/>
          </p:cNvSpPr>
          <p:nvPr>
            <p:ph type="sldNum"/>
          </p:nvPr>
        </p:nvSpPr>
        <p:spPr>
          <a:xfrm>
            <a:off x="6324480" y="9258480"/>
            <a:ext cx="342720" cy="3679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fld id="{C49D9429-83CA-42C7-8475-2A847136E8E2}" type="slidenum">
              <a:rPr b="0" lang="en-US" sz="18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270080" y="0"/>
            <a:ext cx="10464480" cy="493992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47239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sldNum"/>
          </p:nvPr>
        </p:nvSpPr>
        <p:spPr>
          <a:xfrm>
            <a:off x="9320040" y="8779680"/>
            <a:ext cx="3034080" cy="52020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DABF8D3C-3485-4B64-A9E2-96AD03A42362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1270080" y="5041800"/>
            <a:ext cx="10464480" cy="11300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37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37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37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37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37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sldNum"/>
          </p:nvPr>
        </p:nvSpPr>
        <p:spPr>
          <a:xfrm>
            <a:off x="6328800" y="9296280"/>
            <a:ext cx="339840" cy="3240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fld id="{6375EE6B-55CE-47A0-8EDD-36E22135273B}" type="slidenum">
              <a:rPr b="0" lang="en-US" sz="1600" spc="-1" strike="noStrike">
                <a:solidFill>
                  <a:srgbClr val="000000"/>
                </a:solidFill>
                <a:latin typeface="Helvetica Neue Thin"/>
                <a:ea typeface="Helvetica Neue Thin"/>
              </a:rPr>
              <a:t>1</a:t>
            </a:fld>
            <a:endParaRPr b="0" lang="en-US" sz="16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270080" y="1638360"/>
            <a:ext cx="10464480" cy="33015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11300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sldNum"/>
          </p:nvPr>
        </p:nvSpPr>
        <p:spPr>
          <a:xfrm>
            <a:off x="6285600" y="8779680"/>
            <a:ext cx="3034080" cy="52020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A014AC48-4888-46BB-960F-DEAD68B470D1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270080" y="240840"/>
            <a:ext cx="10464480" cy="246420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270080" y="2705400"/>
            <a:ext cx="10464480" cy="584064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sldNum"/>
          </p:nvPr>
        </p:nvSpPr>
        <p:spPr>
          <a:xfrm>
            <a:off x="6369120" y="9283680"/>
            <a:ext cx="266400" cy="2790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fld id="{09103A72-612F-4800-882D-20B6ECF61E45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1270080" y="240840"/>
            <a:ext cx="10464480" cy="246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1270080" y="2705400"/>
            <a:ext cx="10464480" cy="5840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/>
          </p:nvPr>
        </p:nvSpPr>
        <p:spPr>
          <a:xfrm>
            <a:off x="12080880" y="8905680"/>
            <a:ext cx="273240" cy="26892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63D98A2E-46C5-4E2C-A65C-9A22C0BAC4E8}" type="slidenum">
              <a:rPr b="0" lang="en-US" sz="12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1270080" y="240840"/>
            <a:ext cx="10464480" cy="246420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1270080" y="2705400"/>
            <a:ext cx="10464480" cy="5840640"/>
          </a:xfrm>
          <a:prstGeom prst="rect">
            <a:avLst/>
          </a:prstGeom>
        </p:spPr>
        <p:txBody>
          <a:bodyPr lIns="50760" rIns="50760" tIns="50760" bIns="50760" anchor="ctr">
            <a:noAutofit/>
          </a:bodyPr>
          <a:p>
            <a:pPr marL="8380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2826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272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171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1612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Gill Sans"/>
              <a:buChar char="•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sldNum"/>
          </p:nvPr>
        </p:nvSpPr>
        <p:spPr>
          <a:xfrm>
            <a:off x="6369120" y="9283680"/>
            <a:ext cx="266400" cy="2790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</a:pPr>
            <a:fld id="{615D9AB7-9B57-4FEC-828E-208774C451BD}" type="slidenum"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1270080" y="240840"/>
            <a:ext cx="10464480" cy="24642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1270080" y="2705400"/>
            <a:ext cx="10464480" cy="5840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88884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Symbol" charset="2"/>
              <a:buChar char="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1" marL="133344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Symbol" charset="2"/>
              <a:buChar char="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2" marL="177804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Symbol" charset="2"/>
              <a:buChar char="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3" marL="222264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Symbol" charset="2"/>
              <a:buChar char="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 lvl="4" marL="2666880" indent="-571320">
              <a:lnSpc>
                <a:spcPct val="100000"/>
              </a:lnSpc>
              <a:spcBef>
                <a:spcPts val="2401"/>
              </a:spcBef>
              <a:buClr>
                <a:srgbClr val="000000"/>
              </a:buClr>
              <a:buSzPct val="171000"/>
              <a:buFont typeface="Symbol" charset="2"/>
              <a:buChar char=""/>
            </a:pPr>
            <a:r>
              <a:rPr b="0" lang="en-US" sz="42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sldNum"/>
          </p:nvPr>
        </p:nvSpPr>
        <p:spPr>
          <a:xfrm>
            <a:off x="12080880" y="8905680"/>
            <a:ext cx="273240" cy="26892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9E947A6D-25AB-433B-9F1B-89095B729A8A}" type="slidenum">
              <a:rPr b="0" lang="en-US" sz="12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270080" y="0"/>
            <a:ext cx="10464480" cy="493992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ctr">
              <a:lnSpc>
                <a:spcPct val="100000"/>
              </a:lnSpc>
            </a:pPr>
            <a:r>
              <a:rPr b="0" lang="en-US" sz="8400" spc="-1" strike="noStrike">
                <a:solidFill>
                  <a:srgbClr val="000000"/>
                </a:solidFill>
                <a:latin typeface="Gill Sans"/>
                <a:ea typeface="Gill Sans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1270080" y="5029200"/>
            <a:ext cx="10464480" cy="4723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One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Two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Three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Four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Gill Sans"/>
                <a:ea typeface="Gill Sans"/>
              </a:rPr>
              <a:t>Body Level Five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/>
          </p:nvPr>
        </p:nvSpPr>
        <p:spPr>
          <a:xfrm>
            <a:off x="9320040" y="8779680"/>
            <a:ext cx="3034080" cy="520200"/>
          </a:xfrm>
          <a:prstGeom prst="rect">
            <a:avLst/>
          </a:prstGeom>
        </p:spPr>
        <p:txBody>
          <a:bodyPr lIns="45720" rIns="45720" anchor="ctr">
            <a:noAutofit/>
          </a:bodyPr>
          <a:p>
            <a:pPr algn="r">
              <a:lnSpc>
                <a:spcPct val="100000"/>
              </a:lnSpc>
            </a:pPr>
            <a:fld id="{19926C64-8ACE-40FA-9FE2-FEE3093B3B3B}" type="slidenum">
              <a:rPr b="0" lang="en-US" sz="1200" spc="-1" strike="noStrike">
                <a:solidFill>
                  <a:srgbClr val="000000"/>
                </a:solidFill>
                <a:latin typeface="Helvetica Light"/>
                <a:ea typeface="Helvetica Light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5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5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7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7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7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1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2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3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47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7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6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5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Cover slide.png" descr=""/>
          <p:cNvPicPr/>
          <p:nvPr/>
        </p:nvPicPr>
        <p:blipFill>
          <a:blip r:embed="rId1"/>
          <a:stretch/>
        </p:blipFill>
        <p:spPr>
          <a:xfrm>
            <a:off x="0" y="0"/>
            <a:ext cx="13004280" cy="97531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5e5e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Screen Shot 2018-03-12 at 3.10.40 PM.png" descr=""/>
          <p:cNvPicPr/>
          <p:nvPr/>
        </p:nvPicPr>
        <p:blipFill>
          <a:blip r:embed="rId1"/>
          <a:stretch/>
        </p:blipFill>
        <p:spPr>
          <a:xfrm>
            <a:off x="-358200" y="1074600"/>
            <a:ext cx="13364280" cy="61365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Screen Shot 2019-02-11 at 6.37.13 PM.png" descr=""/>
          <p:cNvPicPr/>
          <p:nvPr/>
        </p:nvPicPr>
        <p:blipFill>
          <a:blip r:embed="rId1"/>
          <a:stretch/>
        </p:blipFill>
        <p:spPr>
          <a:xfrm>
            <a:off x="-954360" y="929880"/>
            <a:ext cx="14176440" cy="78933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image.png" descr=""/>
          <p:cNvPicPr/>
          <p:nvPr/>
        </p:nvPicPr>
        <p:blipFill>
          <a:blip r:embed="rId1"/>
          <a:stretch/>
        </p:blipFill>
        <p:spPr>
          <a:xfrm>
            <a:off x="-135000" y="190440"/>
            <a:ext cx="14137920" cy="8800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image31.png" descr=""/>
          <p:cNvPicPr/>
          <p:nvPr/>
        </p:nvPicPr>
        <p:blipFill>
          <a:blip r:embed="rId1"/>
          <a:stretch/>
        </p:blipFill>
        <p:spPr>
          <a:xfrm>
            <a:off x="3030480" y="1926720"/>
            <a:ext cx="7205400" cy="5899320"/>
          </a:xfrm>
          <a:prstGeom prst="rect">
            <a:avLst/>
          </a:prstGeom>
          <a:ln w="12600">
            <a:noFill/>
          </a:ln>
        </p:spPr>
      </p:pic>
      <p:sp>
        <p:nvSpPr>
          <p:cNvPr id="601" name="CustomShape 1"/>
          <p:cNvSpPr/>
          <p:nvPr/>
        </p:nvSpPr>
        <p:spPr>
          <a:xfrm>
            <a:off x="1499400" y="8511120"/>
            <a:ext cx="4214520" cy="618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</a:pPr>
            <a:r>
              <a:rPr b="1" lang="en-US" sz="3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Burnside v Byars</a:t>
            </a:r>
            <a:endParaRPr b="0" lang="en-US" sz="3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image32.png" descr=""/>
          <p:cNvPicPr/>
          <p:nvPr/>
        </p:nvPicPr>
        <p:blipFill>
          <a:blip r:embed="rId1"/>
          <a:stretch/>
        </p:blipFill>
        <p:spPr>
          <a:xfrm>
            <a:off x="838080" y="554040"/>
            <a:ext cx="11581920" cy="7956360"/>
          </a:xfrm>
          <a:prstGeom prst="rect">
            <a:avLst/>
          </a:prstGeom>
          <a:ln w="12600">
            <a:noFill/>
          </a:ln>
        </p:spPr>
      </p:pic>
      <p:sp>
        <p:nvSpPr>
          <p:cNvPr id="603" name="CustomShape 1"/>
          <p:cNvSpPr/>
          <p:nvPr/>
        </p:nvSpPr>
        <p:spPr>
          <a:xfrm>
            <a:off x="662760" y="8767080"/>
            <a:ext cx="1470240" cy="181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>
            <a:spAutoFit/>
          </a:bodyPr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Gill Sans"/>
                <a:ea typeface="Gill Sans"/>
              </a:rPr>
              <a:t>Larry Burrows/LIFE </a:t>
            </a:r>
            <a:endParaRPr b="0" lang="en-US" sz="1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IMG_4991.jpg" descr=""/>
          <p:cNvPicPr/>
          <p:nvPr/>
        </p:nvPicPr>
        <p:blipFill>
          <a:blip r:embed="rId1"/>
          <a:stretch/>
        </p:blipFill>
        <p:spPr>
          <a:xfrm>
            <a:off x="2004120" y="623520"/>
            <a:ext cx="8749440" cy="85060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image9.png" descr=""/>
          <p:cNvPicPr/>
          <p:nvPr/>
        </p:nvPicPr>
        <p:blipFill>
          <a:blip r:embed="rId1"/>
          <a:stretch/>
        </p:blipFill>
        <p:spPr>
          <a:xfrm>
            <a:off x="-2057400" y="203040"/>
            <a:ext cx="16255800" cy="9143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image14.png" descr=""/>
          <p:cNvPicPr/>
          <p:nvPr/>
        </p:nvPicPr>
        <p:blipFill>
          <a:blip r:embed="rId1"/>
          <a:stretch/>
        </p:blipFill>
        <p:spPr>
          <a:xfrm>
            <a:off x="1473120" y="788760"/>
            <a:ext cx="9667800" cy="84834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image13.png" descr=""/>
          <p:cNvPicPr/>
          <p:nvPr/>
        </p:nvPicPr>
        <p:blipFill>
          <a:blip r:embed="rId1"/>
          <a:stretch/>
        </p:blipFill>
        <p:spPr>
          <a:xfrm>
            <a:off x="1346040" y="1952640"/>
            <a:ext cx="2414160" cy="6133680"/>
          </a:xfrm>
          <a:prstGeom prst="rect">
            <a:avLst/>
          </a:prstGeom>
          <a:ln w="12600">
            <a:noFill/>
          </a:ln>
        </p:spPr>
      </p:pic>
      <p:sp>
        <p:nvSpPr>
          <p:cNvPr id="608" name="CustomShape 1"/>
          <p:cNvSpPr/>
          <p:nvPr/>
        </p:nvSpPr>
        <p:spPr>
          <a:xfrm>
            <a:off x="4991040" y="459000"/>
            <a:ext cx="6705360" cy="7869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Des Moines Register, December 27, 1965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Arial"/>
              </a:rPr>
              <a:t>“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I am appalled at...the infringement upon the civil liberties of U.S. Citizens....To me, this is not only a great injustice but the height of hypocrisy.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If...freedom of expression...is stifled, this country will become no more than a Western counterpart of...Russia and Red China.”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                       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L-Cpl. Harry M. Corry,</a:t>
            </a:r>
            <a:endParaRPr b="0" lang="en-US" sz="3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                        </a:t>
            </a:r>
            <a:r>
              <a:rPr b="1" lang="en-US" sz="3000" spc="-1" strike="noStrike">
                <a:solidFill>
                  <a:srgbClr val="000000"/>
                </a:solidFill>
                <a:latin typeface="Arial"/>
                <a:ea typeface="Arial"/>
              </a:rPr>
              <a:t>Burlington, Iowa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image.jpeg" descr=""/>
          <p:cNvPicPr/>
          <p:nvPr/>
        </p:nvPicPr>
        <p:blipFill>
          <a:blip r:embed="rId1"/>
          <a:stretch/>
        </p:blipFill>
        <p:spPr>
          <a:xfrm>
            <a:off x="609480" y="1028880"/>
            <a:ext cx="11544120" cy="80514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Screen Shot 2019-02-11 at 6.53.01 PM.jpg" descr=""/>
          <p:cNvPicPr/>
          <p:nvPr/>
        </p:nvPicPr>
        <p:blipFill>
          <a:blip r:embed="rId1"/>
          <a:stretch/>
        </p:blipFill>
        <p:spPr>
          <a:xfrm>
            <a:off x="-684000" y="80280"/>
            <a:ext cx="13557600" cy="103014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image.png" descr=""/>
          <p:cNvPicPr/>
          <p:nvPr/>
        </p:nvPicPr>
        <p:blipFill>
          <a:blip r:embed="rId1"/>
          <a:stretch/>
        </p:blipFill>
        <p:spPr>
          <a:xfrm>
            <a:off x="-216000" y="0"/>
            <a:ext cx="13004280" cy="97531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Screen Shot 2019-02-18 at 6.25.33 AM.png" descr=""/>
          <p:cNvPicPr/>
          <p:nvPr/>
        </p:nvPicPr>
        <p:blipFill>
          <a:blip r:embed="rId1"/>
          <a:stretch/>
        </p:blipFill>
        <p:spPr>
          <a:xfrm>
            <a:off x="446400" y="475560"/>
            <a:ext cx="12111840" cy="81590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IMG_6568.jpg" descr=""/>
          <p:cNvPicPr/>
          <p:nvPr/>
        </p:nvPicPr>
        <p:blipFill>
          <a:blip r:embed="rId1"/>
          <a:stretch/>
        </p:blipFill>
        <p:spPr>
          <a:xfrm>
            <a:off x="110160" y="555480"/>
            <a:ext cx="13165200" cy="899964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stan_and_john.jpg" descr=""/>
          <p:cNvPicPr/>
          <p:nvPr/>
        </p:nvPicPr>
        <p:blipFill>
          <a:blip r:embed="rId1"/>
          <a:stretch/>
        </p:blipFill>
        <p:spPr>
          <a:xfrm>
            <a:off x="0" y="400320"/>
            <a:ext cx="13004280" cy="8647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d6d5d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Screen Shot 2019-02-09 at 3.37.50 PM.png" descr=""/>
          <p:cNvPicPr/>
          <p:nvPr/>
        </p:nvPicPr>
        <p:blipFill>
          <a:blip r:embed="rId1"/>
          <a:stretch/>
        </p:blipFill>
        <p:spPr>
          <a:xfrm>
            <a:off x="2865240" y="5140080"/>
            <a:ext cx="7524000" cy="5753520"/>
          </a:xfrm>
          <a:prstGeom prst="rect">
            <a:avLst/>
          </a:prstGeom>
          <a:ln w="12600">
            <a:noFill/>
          </a:ln>
        </p:spPr>
      </p:pic>
      <p:pic>
        <p:nvPicPr>
          <p:cNvPr id="590" name="Screen Shot 2019-02-09 at 3.37.56 PM.png" descr=""/>
          <p:cNvPicPr/>
          <p:nvPr/>
        </p:nvPicPr>
        <p:blipFill>
          <a:blip r:embed="rId2"/>
          <a:stretch/>
        </p:blipFill>
        <p:spPr>
          <a:xfrm>
            <a:off x="-1418040" y="-166320"/>
            <a:ext cx="15460560" cy="47584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" name="Screen Shot 2019-02-11 at 3.59.12 PM.png" descr=""/>
          <p:cNvPicPr/>
          <p:nvPr/>
        </p:nvPicPr>
        <p:blipFill>
          <a:blip r:embed="rId1"/>
          <a:stretch/>
        </p:blipFill>
        <p:spPr>
          <a:xfrm>
            <a:off x="-524160" y="-453240"/>
            <a:ext cx="14842440" cy="9922680"/>
          </a:xfrm>
          <a:prstGeom prst="rect">
            <a:avLst/>
          </a:prstGeom>
          <a:ln w="12600">
            <a:noFill/>
          </a:ln>
        </p:spPr>
      </p:pic>
      <p:sp>
        <p:nvSpPr>
          <p:cNvPr id="592" name="CustomShape 1"/>
          <p:cNvSpPr/>
          <p:nvPr/>
        </p:nvSpPr>
        <p:spPr>
          <a:xfrm>
            <a:off x="9149400" y="9438120"/>
            <a:ext cx="2071800" cy="313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Library of Congress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Screen Shot 2019-02-11 at 4.05.11 PM.png" descr=""/>
          <p:cNvPicPr/>
          <p:nvPr/>
        </p:nvPicPr>
        <p:blipFill>
          <a:blip r:embed="rId1"/>
          <a:stretch/>
        </p:blipFill>
        <p:spPr>
          <a:xfrm>
            <a:off x="-173160" y="-334800"/>
            <a:ext cx="13914360" cy="9753120"/>
          </a:xfrm>
          <a:prstGeom prst="rect">
            <a:avLst/>
          </a:prstGeom>
          <a:ln w="12600">
            <a:noFill/>
          </a:ln>
        </p:spPr>
      </p:pic>
      <p:sp>
        <p:nvSpPr>
          <p:cNvPr id="594" name="CustomShape 1"/>
          <p:cNvSpPr/>
          <p:nvPr/>
        </p:nvSpPr>
        <p:spPr>
          <a:xfrm>
            <a:off x="11481840" y="9399960"/>
            <a:ext cx="1547280" cy="313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Charles Moore</a:t>
            </a:r>
            <a:endParaRPr b="0" lang="en-U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image.png" descr=""/>
          <p:cNvPicPr/>
          <p:nvPr/>
        </p:nvPicPr>
        <p:blipFill>
          <a:blip r:embed="rId1"/>
          <a:stretch/>
        </p:blipFill>
        <p:spPr>
          <a:xfrm>
            <a:off x="557280" y="876240"/>
            <a:ext cx="11888280" cy="85593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Screen Shot 2019-02-11 at 4.10.37 PM.png" descr=""/>
          <p:cNvPicPr/>
          <p:nvPr/>
        </p:nvPicPr>
        <p:blipFill>
          <a:blip r:embed="rId1"/>
          <a:stretch/>
        </p:blipFill>
        <p:spPr>
          <a:xfrm>
            <a:off x="-185760" y="62640"/>
            <a:ext cx="13375800" cy="108396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Application>LibreOffice/6.1.5.1$Linux_X86_64 LibreOffice_project/10$Build-1</Application>
  <Words>146</Words>
  <Paragraphs>25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2019-03-14T13:21:49Z</dcterms:modified>
  <cp:revision>2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Custom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35</vt:i4>
  </property>
</Properties>
</file>